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1" r:id="rId2"/>
    <p:sldId id="264" r:id="rId3"/>
    <p:sldId id="265" r:id="rId4"/>
    <p:sldId id="266" r:id="rId5"/>
    <p:sldId id="267" r:id="rId6"/>
    <p:sldId id="268" r:id="rId7"/>
    <p:sldId id="276" r:id="rId8"/>
    <p:sldId id="277" r:id="rId9"/>
    <p:sldId id="278" r:id="rId10"/>
    <p:sldId id="272" r:id="rId11"/>
    <p:sldId id="273" r:id="rId12"/>
    <p:sldId id="274" r:id="rId13"/>
    <p:sldId id="275" r:id="rId14"/>
    <p:sldId id="256" r:id="rId15"/>
    <p:sldId id="257" r:id="rId16"/>
    <p:sldId id="258" r:id="rId17"/>
    <p:sldId id="259" r:id="rId18"/>
    <p:sldId id="262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6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3643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32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7867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2607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6407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1811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9157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31831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71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4DE764F-C7CC-4320-987A-C3BEC39D4B45}" type="datetimeFigureOut">
              <a:rPr lang="zh-HK" altLang="en-US" smtClean="0"/>
              <a:t>12/12/2024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495A5F2-D764-402F-BC99-15226676EB0E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02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6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481" b="19840"/>
          <a:stretch/>
        </p:blipFill>
        <p:spPr>
          <a:xfrm>
            <a:off x="4451734" y="2208481"/>
            <a:ext cx="7333391" cy="3051671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72099" y="882918"/>
            <a:ext cx="10515600" cy="1325563"/>
          </a:xfrm>
        </p:spPr>
        <p:txBody>
          <a:bodyPr/>
          <a:lstStyle/>
          <a:p>
            <a:r>
              <a:rPr lang="en-US" altLang="zh-HK" dirty="0" smtClean="0"/>
              <a:t>Album List</a:t>
            </a:r>
            <a:endParaRPr lang="zh-HK" altLang="en-US" dirty="0"/>
          </a:p>
        </p:txBody>
      </p:sp>
      <p:sp>
        <p:nvSpPr>
          <p:cNvPr id="6" name="標題 4"/>
          <p:cNvSpPr txBox="1">
            <a:spLocks/>
          </p:cNvSpPr>
          <p:nvPr/>
        </p:nvSpPr>
        <p:spPr>
          <a:xfrm>
            <a:off x="627044" y="2059886"/>
            <a:ext cx="3592416" cy="4208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Layout 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Easy-to-read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Energy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Layering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HK" dirty="0" err="1" smtClean="0"/>
              <a:t>Colours</a:t>
            </a:r>
            <a:endParaRPr lang="en-US" altLang="zh-HK" dirty="0" smtClean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Font size and style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Parts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HK" dirty="0" smtClean="0"/>
              <a:t>Left and right</a:t>
            </a:r>
          </a:p>
        </p:txBody>
      </p:sp>
    </p:spTree>
    <p:extLst>
      <p:ext uri="{BB962C8B-B14F-4D97-AF65-F5344CB8AC3E}">
        <p14:creationId xmlns:p14="http://schemas.microsoft.com/office/powerpoint/2010/main" val="128456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Album List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954137" cy="4351338"/>
          </a:xfrm>
        </p:spPr>
        <p:txBody>
          <a:bodyPr/>
          <a:lstStyle/>
          <a:p>
            <a:r>
              <a:rPr lang="en-US" altLang="zh-HK" sz="4400" dirty="0" smtClean="0"/>
              <a:t>Left-hand side</a:t>
            </a:r>
          </a:p>
          <a:p>
            <a:pPr lvl="1"/>
            <a:r>
              <a:rPr lang="en-US" altLang="zh-HK" dirty="0" smtClean="0"/>
              <a:t>“Welcome!”</a:t>
            </a:r>
          </a:p>
          <a:p>
            <a:pPr lvl="1"/>
            <a:r>
              <a:rPr lang="en-US" altLang="zh-HK" dirty="0" smtClean="0"/>
              <a:t>User’s profile</a:t>
            </a:r>
          </a:p>
          <a:p>
            <a:pPr lvl="2"/>
            <a:r>
              <a:rPr lang="en-US" altLang="zh-HK" dirty="0" smtClean="0"/>
              <a:t>Display name</a:t>
            </a:r>
          </a:p>
          <a:p>
            <a:pPr lvl="2"/>
            <a:r>
              <a:rPr lang="en-US" altLang="zh-HK" dirty="0"/>
              <a:t>P</a:t>
            </a:r>
            <a:r>
              <a:rPr lang="en-US" altLang="zh-HK" dirty="0" smtClean="0"/>
              <a:t>rofile picture</a:t>
            </a:r>
          </a:p>
          <a:p>
            <a:r>
              <a:rPr lang="en-US" altLang="zh-HK" sz="4400" dirty="0" smtClean="0"/>
              <a:t>Profile Pic</a:t>
            </a:r>
          </a:p>
          <a:p>
            <a:pPr lvl="1"/>
            <a:r>
              <a:rPr lang="en-US" altLang="zh-HK" dirty="0" smtClean="0"/>
              <a:t>White border</a:t>
            </a:r>
          </a:p>
          <a:p>
            <a:pPr lvl="1"/>
            <a:r>
              <a:rPr lang="en-US" altLang="zh-HK" dirty="0" smtClean="0"/>
              <a:t>Circle-shaped</a:t>
            </a:r>
          </a:p>
          <a:p>
            <a:pPr lvl="1"/>
            <a:r>
              <a:rPr lang="en-US" altLang="zh-HK" dirty="0" smtClean="0"/>
              <a:t>Hyperlink</a:t>
            </a:r>
          </a:p>
          <a:p>
            <a:pPr lvl="2"/>
            <a:r>
              <a:rPr lang="en-US" altLang="zh-HK" sz="1600" dirty="0" smtClean="0"/>
              <a:t>User profile edit</a:t>
            </a:r>
            <a:endParaRPr lang="zh-HK" altLang="en-US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0233" r="1398"/>
          <a:stretch/>
        </p:blipFill>
        <p:spPr>
          <a:xfrm>
            <a:off x="5473548" y="1784732"/>
            <a:ext cx="6215348" cy="33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Album List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954137" cy="4351338"/>
          </a:xfrm>
        </p:spPr>
        <p:txBody>
          <a:bodyPr>
            <a:normAutofit/>
          </a:bodyPr>
          <a:lstStyle/>
          <a:p>
            <a:r>
              <a:rPr lang="en-US" altLang="zh-HK" sz="4400" dirty="0" smtClean="0"/>
              <a:t>Right-hand side</a:t>
            </a:r>
          </a:p>
          <a:p>
            <a:pPr lvl="1"/>
            <a:r>
              <a:rPr lang="en-US" altLang="zh-HK" dirty="0" smtClean="0"/>
              <a:t>Yours</a:t>
            </a:r>
          </a:p>
          <a:p>
            <a:pPr lvl="2"/>
            <a:r>
              <a:rPr lang="en-US" altLang="zh-HK" dirty="0" smtClean="0"/>
              <a:t>Logged-in user’s album</a:t>
            </a:r>
          </a:p>
          <a:p>
            <a:pPr lvl="3"/>
            <a:r>
              <a:rPr lang="en-US" altLang="zh-HK" dirty="0" smtClean="0"/>
              <a:t>Profile picture</a:t>
            </a:r>
          </a:p>
          <a:p>
            <a:pPr lvl="3"/>
            <a:r>
              <a:rPr lang="en-US" altLang="zh-HK" dirty="0" smtClean="0"/>
              <a:t>Dotted border</a:t>
            </a:r>
          </a:p>
          <a:p>
            <a:pPr lvl="1"/>
            <a:r>
              <a:rPr lang="en-US" altLang="zh-HK" dirty="0" smtClean="0"/>
              <a:t>Others</a:t>
            </a:r>
          </a:p>
          <a:p>
            <a:pPr lvl="2"/>
            <a:r>
              <a:rPr lang="en-US" altLang="zh-HK" dirty="0" smtClean="0"/>
              <a:t>Other users’ albums</a:t>
            </a:r>
          </a:p>
          <a:p>
            <a:pPr lvl="3"/>
            <a:r>
              <a:rPr lang="en-US" altLang="zh-HK" dirty="0"/>
              <a:t>P</a:t>
            </a:r>
            <a:r>
              <a:rPr lang="en-US" altLang="zh-HK" dirty="0" smtClean="0"/>
              <a:t>rofile picture</a:t>
            </a:r>
          </a:p>
          <a:p>
            <a:pPr lvl="3"/>
            <a:r>
              <a:rPr lang="en-US" altLang="zh-HK" dirty="0" smtClean="0"/>
              <a:t>Go &amp; back by hands</a:t>
            </a:r>
          </a:p>
          <a:p>
            <a:r>
              <a:rPr lang="en-US" altLang="zh-HK" sz="4400" dirty="0" smtClean="0"/>
              <a:t>Yours / Others</a:t>
            </a:r>
          </a:p>
          <a:p>
            <a:pPr lvl="1"/>
            <a:r>
              <a:rPr lang="en-US" altLang="zh-HK" dirty="0" smtClean="0"/>
              <a:t>Links to photo list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0324" b="2930"/>
          <a:stretch/>
        </p:blipFill>
        <p:spPr>
          <a:xfrm>
            <a:off x="5098972" y="1994054"/>
            <a:ext cx="6656025" cy="34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Album List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3954137" cy="4351338"/>
          </a:xfrm>
        </p:spPr>
        <p:txBody>
          <a:bodyPr>
            <a:normAutofit/>
          </a:bodyPr>
          <a:lstStyle/>
          <a:p>
            <a:r>
              <a:rPr lang="en-US" altLang="zh-HK" sz="4400" dirty="0" smtClean="0"/>
              <a:t>Both sides</a:t>
            </a:r>
          </a:p>
          <a:p>
            <a:pPr lvl="1"/>
            <a:r>
              <a:rPr lang="en-US" altLang="zh-HK" dirty="0" smtClean="0"/>
              <a:t>Default images if no photo uploaded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9946" b="10630"/>
          <a:stretch/>
        </p:blipFill>
        <p:spPr>
          <a:xfrm>
            <a:off x="5098975" y="1935794"/>
            <a:ext cx="6645007" cy="3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 smtClean="0"/>
              <a:t>PHOTOLIST </a:t>
            </a:r>
            <a:endParaRPr lang="zh-HK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 smtClean="0"/>
              <a:t>page showing the photos uploaded by all registered users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403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Like/ Unlike Function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" r="489" b="12373"/>
          <a:stretch/>
        </p:blipFill>
        <p:spPr bwMode="auto">
          <a:xfrm>
            <a:off x="1877415" y="1690688"/>
            <a:ext cx="8105682" cy="4486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53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Like/ Unlike Function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l="1" r="489" b="12373"/>
          <a:stretch/>
        </p:blipFill>
        <p:spPr bwMode="auto">
          <a:xfrm>
            <a:off x="1877415" y="1690688"/>
            <a:ext cx="8105682" cy="4486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/>
          <p:cNvPicPr/>
          <p:nvPr/>
        </p:nvPicPr>
        <p:blipFill rotWithShape="1">
          <a:blip r:embed="rId3"/>
          <a:srcRect r="373" b="12225"/>
          <a:stretch/>
        </p:blipFill>
        <p:spPr bwMode="auto">
          <a:xfrm>
            <a:off x="1877415" y="1690687"/>
            <a:ext cx="8105682" cy="4486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橢圓 6"/>
          <p:cNvSpPr/>
          <p:nvPr/>
        </p:nvSpPr>
        <p:spPr>
          <a:xfrm>
            <a:off x="7874598" y="3195021"/>
            <a:ext cx="925158" cy="9574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/>
          <p:cNvSpPr/>
          <p:nvPr/>
        </p:nvSpPr>
        <p:spPr>
          <a:xfrm>
            <a:off x="8839649" y="3297218"/>
            <a:ext cx="530262" cy="564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379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337558"/>
            <a:ext cx="8929269" cy="4902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3" y="2227875"/>
            <a:ext cx="7474857" cy="42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021978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513563" y="1008063"/>
            <a:ext cx="3171825" cy="4827588"/>
          </a:xfrm>
          <a:custGeom>
            <a:avLst/>
            <a:gdLst>
              <a:gd name="T0" fmla="*/ 0 w 2005"/>
              <a:gd name="T1" fmla="*/ 2975 h 3052"/>
              <a:gd name="T2" fmla="*/ 479 w 2005"/>
              <a:gd name="T3" fmla="*/ 3052 h 3052"/>
              <a:gd name="T4" fmla="*/ 2005 w 2005"/>
              <a:gd name="T5" fmla="*/ 1526 h 3052"/>
              <a:gd name="T6" fmla="*/ 479 w 2005"/>
              <a:gd name="T7" fmla="*/ 0 h 3052"/>
              <a:gd name="T8" fmla="*/ 0 w 2005"/>
              <a:gd name="T9" fmla="*/ 77 h 3052"/>
            </a:gdLst>
            <a:ahLst/>
            <a:cxnLst/>
            <a:rect l="0" t="0" r="r" b="b"/>
            <a:pathLst>
              <a:path w="2005" h="3052">
                <a:moveTo>
                  <a:pt x="0" y="2975"/>
                </a:moveTo>
                <a:cubicBezTo>
                  <a:pt x="151" y="3025"/>
                  <a:pt x="312" y="3052"/>
                  <a:pt x="479" y="3052"/>
                </a:cubicBezTo>
                <a:cubicBezTo>
                  <a:pt x="1322" y="3052"/>
                  <a:pt x="2005" y="2369"/>
                  <a:pt x="2005" y="1526"/>
                </a:cubicBezTo>
                <a:cubicBezTo>
                  <a:pt x="2005" y="683"/>
                  <a:pt x="1322" y="0"/>
                  <a:pt x="479" y="0"/>
                </a:cubicBezTo>
                <a:cubicBezTo>
                  <a:pt x="312" y="0"/>
                  <a:pt x="151" y="27"/>
                  <a:pt x="0" y="77"/>
                </a:cubicBezTo>
              </a:path>
            </a:pathLst>
          </a:custGeom>
          <a:gradFill>
            <a:gsLst>
              <a:gs pos="1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cap="flat">
            <a:noFill/>
            <a:prstDash val="solid"/>
            <a:miter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39036" y="4763"/>
            <a:ext cx="1419225" cy="6850063"/>
          </a:xfrm>
          <a:custGeom>
            <a:avLst/>
            <a:gdLst>
              <a:gd name="T0" fmla="*/ 0 w 897"/>
              <a:gd name="T1" fmla="*/ 4330 h 4330"/>
              <a:gd name="T2" fmla="*/ 897 w 897"/>
              <a:gd name="T3" fmla="*/ 2160 h 4330"/>
              <a:gd name="T4" fmla="*/ 9 w 897"/>
              <a:gd name="T5" fmla="*/ 0 h 4330"/>
            </a:gdLst>
            <a:ahLst/>
            <a:cxnLst/>
            <a:rect l="0" t="0" r="r" b="b"/>
            <a:pathLst>
              <a:path w="897" h="4330">
                <a:moveTo>
                  <a:pt x="0" y="4330"/>
                </a:moveTo>
                <a:cubicBezTo>
                  <a:pt x="554" y="3774"/>
                  <a:pt x="897" y="3007"/>
                  <a:pt x="897" y="2160"/>
                </a:cubicBezTo>
                <a:cubicBezTo>
                  <a:pt x="897" y="1318"/>
                  <a:pt x="558" y="555"/>
                  <a:pt x="9" y="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cap="flat">
            <a:noFill/>
            <a:prstDash val="solid"/>
            <a:miter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56529" y="1675187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82693" y="3159000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56529" y="4642813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35152" y="17937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68552" y="32796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47852" y="47782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96817" y="365719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smtClean="0">
                <a:ln w="12700">
                  <a:noFill/>
                </a:ln>
                <a:latin typeface="Source Han Sans CN Bold"/>
                <a:ea typeface="Source Han Sans CN Bold"/>
              </a:rPr>
              <a:t>Photo Detail</a:t>
            </a:r>
            <a:endParaRPr kumimoji="1" lang="zh-CN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87706" y="408767"/>
            <a:ext cx="489178" cy="391711"/>
            <a:chOff x="168161" y="408767"/>
            <a:chExt cx="489178" cy="391711"/>
          </a:xfrm>
        </p:grpSpPr>
        <p:sp>
          <p:nvSpPr>
            <p:cNvPr id="15" name="标题 1"/>
            <p:cNvSpPr txBox="1"/>
            <p:nvPr/>
          </p:nvSpPr>
          <p:spPr>
            <a:xfrm>
              <a:off x="288094" y="474980"/>
              <a:ext cx="252636" cy="25263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2029649">
              <a:off x="165100" y="534815"/>
              <a:ext cx="495300" cy="13961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9" y="2088088"/>
            <a:ext cx="4785639" cy="268182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27" y="3159000"/>
            <a:ext cx="4101369" cy="98915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727616"/>
            <a:ext cx="4352039" cy="164062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19" y="4856652"/>
            <a:ext cx="4421577" cy="150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</p:spPr>
        <p:txBody>
          <a:bodyPr/>
          <a:lstStyle/>
          <a:p>
            <a:pPr algn="ctr"/>
            <a:r>
              <a:rPr lang="en-US" altLang="zh-HK" dirty="0" smtClean="0"/>
              <a:t>Introduction</a:t>
            </a:r>
            <a:endParaRPr lang="zh-HK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95783" y="1514899"/>
            <a:ext cx="6086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Many astonishing photos are not taken in single shot. RHS is taken by famous photographer in Hong Kong – Kelvin Yuen. Per his description, it is composed from 18 pictures</a:t>
            </a:r>
          </a:p>
          <a:p>
            <a:endParaRPr lang="en-US" altLang="zh-HK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Not easy for others to know how to take it, except having look of those raw photos</a:t>
            </a:r>
          </a:p>
          <a:p>
            <a:endParaRPr lang="en-US" altLang="zh-HK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Our site provides an all-in-one interface to show both raw and final photo in one screen</a:t>
            </a:r>
            <a:endParaRPr lang="zh-HK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21" y="1514900"/>
            <a:ext cx="5432206" cy="305561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290418" y="4626588"/>
            <a:ext cx="170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200" dirty="0" smtClean="0"/>
              <a:t>Copyright @ Kelvin Yuen</a:t>
            </a:r>
            <a:endParaRPr lang="zh-HK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258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117"/>
          </a:xfrm>
        </p:spPr>
        <p:txBody>
          <a:bodyPr/>
          <a:lstStyle/>
          <a:p>
            <a:pPr algn="ctr"/>
            <a:r>
              <a:rPr lang="en-US" altLang="zh-HK" dirty="0" smtClean="0"/>
              <a:t>System Overview</a:t>
            </a:r>
            <a:endParaRPr lang="zh-HK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1269242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 smtClean="0"/>
              <a:t>Characteristic of PhotoShareShare: </a:t>
            </a:r>
          </a:p>
          <a:p>
            <a:endParaRPr lang="en-US" altLang="zh-HK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Easy-to-use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Zero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Run on open source platform – 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 smtClean="0"/>
              <a:t>Suitable for small group photo-sharing use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523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2639616" y="2670320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4223792" y="1473960"/>
            <a:ext cx="3096344" cy="5156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橢圓 3"/>
          <p:cNvSpPr/>
          <p:nvPr/>
        </p:nvSpPr>
        <p:spPr>
          <a:xfrm>
            <a:off x="4961288" y="1591117"/>
            <a:ext cx="1584176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>
                <a:solidFill>
                  <a:schemeClr val="tx1"/>
                </a:solidFill>
              </a:rPr>
              <a:t>Login / Sign-up</a:t>
            </a:r>
            <a:endParaRPr lang="zh-HK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2351584" y="3678432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2" idx="4"/>
          </p:cNvCxnSpPr>
          <p:nvPr/>
        </p:nvCxnSpPr>
        <p:spPr>
          <a:xfrm flipH="1">
            <a:off x="2855640" y="3174376"/>
            <a:ext cx="36004" cy="151216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2423592" y="4686544"/>
            <a:ext cx="43204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855640" y="4686544"/>
            <a:ext cx="36004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2" idx="6"/>
            <a:endCxn id="4" idx="2"/>
          </p:cNvCxnSpPr>
          <p:nvPr/>
        </p:nvCxnSpPr>
        <p:spPr>
          <a:xfrm flipV="1">
            <a:off x="3143672" y="2048317"/>
            <a:ext cx="1817616" cy="87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8760296" y="2742328"/>
            <a:ext cx="50405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8472264" y="3750440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5" idx="4"/>
          </p:cNvCxnSpPr>
          <p:nvPr/>
        </p:nvCxnSpPr>
        <p:spPr>
          <a:xfrm flipH="1">
            <a:off x="8976320" y="3246384"/>
            <a:ext cx="36004" cy="151216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8544272" y="4758552"/>
            <a:ext cx="432048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8976320" y="4758552"/>
            <a:ext cx="36004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135561" y="5190600"/>
            <a:ext cx="143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Photo Owner</a:t>
            </a:r>
            <a:endParaRPr lang="zh-HK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242798" y="5262608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Photo Viewer</a:t>
            </a:r>
            <a:endParaRPr lang="zh-HK" altLang="en-US" dirty="0"/>
          </a:p>
        </p:txBody>
      </p:sp>
      <p:cxnSp>
        <p:nvCxnSpPr>
          <p:cNvPr id="23" name="直線單箭頭接點 22"/>
          <p:cNvCxnSpPr>
            <a:stCxn id="15" idx="2"/>
            <a:endCxn id="4" idx="6"/>
          </p:cNvCxnSpPr>
          <p:nvPr/>
        </p:nvCxnSpPr>
        <p:spPr>
          <a:xfrm flipH="1" flipV="1">
            <a:off x="6545464" y="2048317"/>
            <a:ext cx="2214832" cy="94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943872" y="2570111"/>
            <a:ext cx="165618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400" dirty="0">
                <a:solidFill>
                  <a:schemeClr val="tx1"/>
                </a:solidFill>
              </a:rPr>
              <a:t>User Profile Management</a:t>
            </a:r>
            <a:endParaRPr lang="zh-HK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單箭頭接點 25"/>
          <p:cNvCxnSpPr>
            <a:stCxn id="2" idx="6"/>
            <a:endCxn id="24" idx="2"/>
          </p:cNvCxnSpPr>
          <p:nvPr/>
        </p:nvCxnSpPr>
        <p:spPr>
          <a:xfrm>
            <a:off x="3143672" y="2922348"/>
            <a:ext cx="1800200" cy="10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5" idx="2"/>
            <a:endCxn id="24" idx="6"/>
          </p:cNvCxnSpPr>
          <p:nvPr/>
        </p:nvCxnSpPr>
        <p:spPr>
          <a:xfrm flipH="1">
            <a:off x="6600056" y="2994356"/>
            <a:ext cx="2160240" cy="3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943872" y="3531168"/>
            <a:ext cx="165618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400" dirty="0">
                <a:solidFill>
                  <a:schemeClr val="tx1"/>
                </a:solidFill>
              </a:rPr>
              <a:t>Album Maintenance</a:t>
            </a:r>
            <a:endParaRPr lang="zh-HK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線單箭頭接點 32"/>
          <p:cNvCxnSpPr>
            <a:endCxn id="31" idx="2"/>
          </p:cNvCxnSpPr>
          <p:nvPr/>
        </p:nvCxnSpPr>
        <p:spPr>
          <a:xfrm flipV="1">
            <a:off x="2855640" y="3988368"/>
            <a:ext cx="2088232" cy="2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4943872" y="4543048"/>
            <a:ext cx="165618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Photo Viewing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/>
          <p:cNvCxnSpPr>
            <a:endCxn id="35" idx="6"/>
          </p:cNvCxnSpPr>
          <p:nvPr/>
        </p:nvCxnSpPr>
        <p:spPr>
          <a:xfrm flipH="1">
            <a:off x="6600056" y="4089296"/>
            <a:ext cx="2376264" cy="910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4943872" y="5550640"/>
            <a:ext cx="165618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600" dirty="0">
                <a:solidFill>
                  <a:schemeClr val="tx1"/>
                </a:solidFill>
              </a:rPr>
              <a:t>Like Photo Response</a:t>
            </a:r>
            <a:endParaRPr lang="zh-HK" alt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直線單箭頭接點 40"/>
          <p:cNvCxnSpPr>
            <a:endCxn id="39" idx="6"/>
          </p:cNvCxnSpPr>
          <p:nvPr/>
        </p:nvCxnSpPr>
        <p:spPr>
          <a:xfrm flipH="1">
            <a:off x="6600056" y="4420216"/>
            <a:ext cx="2376264" cy="1587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"/>
          <p:cNvSpPr txBox="1">
            <a:spLocks/>
          </p:cNvSpPr>
          <p:nvPr/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dirty="0" smtClean="0"/>
              <a:t>System Overview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451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System Log-in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75" y="1296473"/>
            <a:ext cx="10008998" cy="49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838200" y="365125"/>
            <a:ext cx="10515600" cy="904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dirty="0" smtClean="0"/>
              <a:t>User Profile Edit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8" y="1136886"/>
            <a:ext cx="8649909" cy="54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4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5799-9E56-F3B5-7516-F2D378B3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u="none" strike="noStrike" dirty="0">
                <a:solidFill>
                  <a:srgbClr val="171717"/>
                </a:solidFill>
                <a:effectLst/>
                <a:latin typeface="-apple-system"/>
              </a:rPr>
              <a:t>upload files with </a:t>
            </a:r>
            <a:r>
              <a:rPr lang="en-US" b="1" i="0" u="none" strike="noStrike" dirty="0" err="1">
                <a:solidFill>
                  <a:srgbClr val="171717"/>
                </a:solidFill>
                <a:effectLst/>
                <a:latin typeface="-apple-system"/>
              </a:rPr>
              <a:t>multer</a:t>
            </a:r>
            <a:r>
              <a:rPr lang="en-US" b="1" i="0" u="none" strike="noStrike" dirty="0">
                <a:solidFill>
                  <a:srgbClr val="171717"/>
                </a:solidFill>
                <a:effectLst/>
                <a:latin typeface="-apple-system"/>
              </a:rPr>
              <a:t> in express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E21D6-F97A-2242-3E19-5C9C0927D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20" y="1690688"/>
            <a:ext cx="6874375" cy="4625423"/>
          </a:xfrm>
        </p:spPr>
      </p:pic>
    </p:spTree>
    <p:extLst>
      <p:ext uri="{BB962C8B-B14F-4D97-AF65-F5344CB8AC3E}">
        <p14:creationId xmlns:p14="http://schemas.microsoft.com/office/powerpoint/2010/main" val="386850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1F6B-5216-2332-AC46-A69783ED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D415F-87F3-E8FA-C59C-074B748B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7" t="9845" r="6358"/>
          <a:stretch/>
        </p:blipFill>
        <p:spPr>
          <a:xfrm>
            <a:off x="5814392" y="1303047"/>
            <a:ext cx="5181600" cy="549533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BBA2-0A22-A88B-CD9D-210F8614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0" t="11215" r="6231" b="3827"/>
          <a:stretch/>
        </p:blipFill>
        <p:spPr>
          <a:xfrm>
            <a:off x="1105770" y="1411355"/>
            <a:ext cx="4350814" cy="49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8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61BC-5D3B-9185-4C1E-AE7FE936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rgbClr val="242424"/>
                </a:solidFill>
                <a:effectLst/>
                <a:latin typeface="fell"/>
              </a:rPr>
              <a:t> Git and GitHub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CDF07-AC41-43DD-1F57-DD1826A60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30" y="1620078"/>
            <a:ext cx="8110331" cy="4872797"/>
          </a:xfrm>
        </p:spPr>
      </p:pic>
    </p:spTree>
    <p:extLst>
      <p:ext uri="{BB962C8B-B14F-4D97-AF65-F5344CB8AC3E}">
        <p14:creationId xmlns:p14="http://schemas.microsoft.com/office/powerpoint/2010/main" val="399755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積分">
  <a:themeElements>
    <a:clrScheme name="積分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積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積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133</TotalTime>
  <Words>232</Words>
  <Application>Microsoft Office PowerPoint</Application>
  <PresentationFormat>寬螢幕</PresentationFormat>
  <Paragraphs>72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9" baseType="lpstr">
      <vt:lpstr>-apple-system</vt:lpstr>
      <vt:lpstr>fell</vt:lpstr>
      <vt:lpstr>微軟正黑體</vt:lpstr>
      <vt:lpstr>OPPOSans B</vt:lpstr>
      <vt:lpstr>Source Han Sans CN Bold</vt:lpstr>
      <vt:lpstr>华文仿宋</vt:lpstr>
      <vt:lpstr>Arial</vt:lpstr>
      <vt:lpstr>Tw Cen MT</vt:lpstr>
      <vt:lpstr>Tw Cen MT Condensed</vt:lpstr>
      <vt:lpstr>Wingdings 3</vt:lpstr>
      <vt:lpstr>積分</vt:lpstr>
      <vt:lpstr>PowerPoint 簡報</vt:lpstr>
      <vt:lpstr>Introduction</vt:lpstr>
      <vt:lpstr>System Overview</vt:lpstr>
      <vt:lpstr>PowerPoint 簡報</vt:lpstr>
      <vt:lpstr>PowerPoint 簡報</vt:lpstr>
      <vt:lpstr>PowerPoint 簡報</vt:lpstr>
      <vt:lpstr>upload files with multer in express</vt:lpstr>
      <vt:lpstr>PowerPoint 簡報</vt:lpstr>
      <vt:lpstr> Git and GitHub</vt:lpstr>
      <vt:lpstr>Album List</vt:lpstr>
      <vt:lpstr>Album List</vt:lpstr>
      <vt:lpstr>Album List</vt:lpstr>
      <vt:lpstr>Album List</vt:lpstr>
      <vt:lpstr>PHOTOLIST </vt:lpstr>
      <vt:lpstr>Like/ Unlike Function</vt:lpstr>
      <vt:lpstr>Like/ Unlike Function</vt:lpstr>
      <vt:lpstr>PowerPoint 簡報</vt:lpstr>
      <vt:lpstr>PowerPoint 簡報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PHOTOLIST</dc:title>
  <dc:creator>lab321erb</dc:creator>
  <cp:lastModifiedBy>lab321erb</cp:lastModifiedBy>
  <cp:revision>7</cp:revision>
  <dcterms:created xsi:type="dcterms:W3CDTF">2024-12-09T03:48:31Z</dcterms:created>
  <dcterms:modified xsi:type="dcterms:W3CDTF">2024-12-12T02:27:14Z</dcterms:modified>
</cp:coreProperties>
</file>